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0"/>
  </p:notesMasterIdLst>
  <p:sldIdLst>
    <p:sldId id="256" r:id="rId5"/>
    <p:sldId id="283" r:id="rId6"/>
    <p:sldId id="294" r:id="rId7"/>
    <p:sldId id="289" r:id="rId8"/>
    <p:sldId id="290" r:id="rId9"/>
    <p:sldId id="292" r:id="rId10"/>
    <p:sldId id="291" r:id="rId11"/>
    <p:sldId id="293" r:id="rId12"/>
    <p:sldId id="295" r:id="rId13"/>
    <p:sldId id="296" r:id="rId14"/>
    <p:sldId id="297" r:id="rId15"/>
    <p:sldId id="298" r:id="rId16"/>
    <p:sldId id="299" r:id="rId17"/>
    <p:sldId id="300" r:id="rId18"/>
    <p:sldId id="287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5" autoAdjust="0"/>
    <p:restoredTop sz="94660"/>
  </p:normalViewPr>
  <p:slideViewPr>
    <p:cSldViewPr>
      <p:cViewPr varScale="1">
        <p:scale>
          <a:sx n="43" d="100"/>
          <a:sy n="43" d="100"/>
        </p:scale>
        <p:origin x="48" y="991"/>
      </p:cViewPr>
      <p:guideLst>
        <p:guide orient="horz" pos="196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E3E8205-1640-40F1-945F-E2B4773006DE}"/>
              </a:ext>
            </a:extLst>
          </p:cNvPr>
          <p:cNvSpPr/>
          <p:nvPr/>
        </p:nvSpPr>
        <p:spPr>
          <a:xfrm>
            <a:off x="5537454" y="6287032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2022/2023</a:t>
            </a:r>
            <a:endParaRPr lang="en-GB" sz="16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043937" y="2417679"/>
            <a:ext cx="10134601" cy="3525921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3E6796">
              <a:alpha val="71763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96742" y="2516496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lang="it-IT" sz="2800" b="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Observation</a:t>
            </a:r>
            <a:endParaRPr lang="it-IT" sz="2800" dirty="0">
              <a:ln>
                <a:solidFill>
                  <a:schemeClr val="bg1">
                    <a:lumMod val="75000"/>
                  </a:schemeClr>
                </a:solidFill>
              </a:ln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924355" y="5092254"/>
            <a:ext cx="2666375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Lorenzo Carlassara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000" spc="-3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ID: 10601118</a:t>
            </a:r>
            <a:endParaRPr lang="it-IT" sz="2000" dirty="0">
              <a:ln>
                <a:solidFill>
                  <a:schemeClr val="bg1">
                    <a:lumMod val="75000"/>
                  </a:schemeClr>
                </a:solidFill>
              </a:ln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043937" y="3055848"/>
            <a:ext cx="101346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Assessing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Burn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Severity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Indexes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</a:p>
          <a:p>
            <a:pPr algn="ctr"/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Fire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Mapping </a:t>
            </a:r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</a:p>
          <a:p>
            <a:pPr algn="ctr"/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Mulstispectral</a:t>
            </a:r>
            <a:r>
              <a:rPr lang="it-IT" sz="4000" spc="-5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Satellite </a:t>
            </a:r>
            <a:r>
              <a:rPr lang="it-IT" sz="4000" spc="-5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Imagery</a:t>
            </a:r>
            <a:endParaRPr lang="en-GB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74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20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630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52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60EFAB-72B1-424A-AD26-27A743861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86" y="3099918"/>
            <a:ext cx="4481635" cy="3133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EBACEF-B0D6-45B1-910D-03A2FC0B8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86" y="0"/>
            <a:ext cx="4482014" cy="313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0ED72-942A-4072-AA6C-2185894B2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3"/>
            <a:ext cx="4482452" cy="3134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B8CD2E-9BB8-4514-87CC-68779989E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" y="3130610"/>
            <a:ext cx="4481635" cy="31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CDEA12-DA6B-448D-A553-529BCA79E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49" y="3115056"/>
            <a:ext cx="4496751" cy="3147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E571D-88E8-43D5-B312-9CA073697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49" y="-7620"/>
            <a:ext cx="4496751" cy="3145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EF8CF-FBAD-47C9-A104-8E37BA4E8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4501514" cy="3145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4C8AD3-768E-4876-BB99-477235A2C6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080882"/>
            <a:ext cx="4501516" cy="31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8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C0F413-FD46-4492-92BC-AEACAC07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8600"/>
            <a:ext cx="5715000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09567-692C-4F15-8858-24835F6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947"/>
            <a:ext cx="5715000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4C34-2A5E-46B8-8357-AA0CF237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32672"/>
            <a:ext cx="5715000" cy="199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39DE24-19C8-4A89-9EEF-CF4208A54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10"/>
            <a:ext cx="12192000" cy="6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A7BC10-5E58-47A5-B2CE-0C5D6F32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4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7D3006-D328-416C-A5CD-3681E4162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6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20"/>
            <a:ext cx="12192000" cy="62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5477</TotalTime>
  <Words>59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19</cp:revision>
  <dcterms:created xsi:type="dcterms:W3CDTF">2023-05-01T21:14:50Z</dcterms:created>
  <dcterms:modified xsi:type="dcterms:W3CDTF">2023-09-01T07:54:24Z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